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E5D95"/>
    <a:srgbClr val="684074"/>
    <a:srgbClr val="B38BBF"/>
    <a:srgbClr val="660033"/>
    <a:srgbClr val="8C3794"/>
    <a:srgbClr val="6F0579"/>
    <a:srgbClr val="C67CC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89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0284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233799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946702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31065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078859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91112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16153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38055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344542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37811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183285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6A34B2-788A-45AE-B0A3-5659E49BAB33}" type="datetimeFigureOut">
              <a:rPr lang="es-MX" smtClean="0"/>
              <a:t>03/04/2025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B75A3-079B-48C7-AC6B-688C166AF9F3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182497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9" name="Conector recto 8">
            <a:extLst>
              <a:ext uri="{FF2B5EF4-FFF2-40B4-BE49-F238E27FC236}">
                <a16:creationId xmlns:a16="http://schemas.microsoft.com/office/drawing/2014/main" id="{1FE219A0-1593-4526-8967-285B615A7E39}"/>
              </a:ext>
            </a:extLst>
          </p:cNvPr>
          <p:cNvCxnSpPr/>
          <p:nvPr/>
        </p:nvCxnSpPr>
        <p:spPr>
          <a:xfrm>
            <a:off x="2258294" y="6724650"/>
            <a:ext cx="8409709" cy="0"/>
          </a:xfrm>
          <a:prstGeom prst="line">
            <a:avLst/>
          </a:prstGeom>
          <a:ln>
            <a:solidFill>
              <a:srgbClr val="B38BB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ángulo 16">
            <a:extLst>
              <a:ext uri="{FF2B5EF4-FFF2-40B4-BE49-F238E27FC236}">
                <a16:creationId xmlns:a16="http://schemas.microsoft.com/office/drawing/2014/main" id="{E15F07AC-6A73-4313-8FEF-24D917CB8EE7}"/>
              </a:ext>
            </a:extLst>
          </p:cNvPr>
          <p:cNvSpPr/>
          <p:nvPr/>
        </p:nvSpPr>
        <p:spPr>
          <a:xfrm>
            <a:off x="693468" y="1363849"/>
            <a:ext cx="3819764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MX" sz="4000" b="1" dirty="0">
                <a:solidFill>
                  <a:srgbClr val="684074"/>
                </a:solidFill>
              </a:rPr>
              <a:t>Nota Informativa</a:t>
            </a: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0D9B6C66-AC4A-45A5-B829-18549915D9C7}"/>
              </a:ext>
            </a:extLst>
          </p:cNvPr>
          <p:cNvSpPr txBox="1"/>
          <p:nvPr/>
        </p:nvSpPr>
        <p:spPr>
          <a:xfrm>
            <a:off x="251790" y="2245205"/>
            <a:ext cx="7453745" cy="22320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80000"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  <a:tabLst>
                <a:tab pos="72000" algn="l"/>
              </a:tabLst>
            </a:pPr>
            <a:r>
              <a:rPr lang="es-MX" sz="3200" dirty="0"/>
              <a:t>El Instituto Electoral de Coahuila informa a la ciudadanía que a la fecha no se ha adquirido deuda pública alguna. 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B5DD65B-7ADA-4AB4-B5F2-1192B1CAAD4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66168" y="443905"/>
            <a:ext cx="3294958" cy="113523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4C5AB33E-56F7-4E34-8999-B69BE7A5C846}"/>
              </a:ext>
            </a:extLst>
          </p:cNvPr>
          <p:cNvSpPr/>
          <p:nvPr/>
        </p:nvSpPr>
        <p:spPr>
          <a:xfrm>
            <a:off x="8742218" y="3823855"/>
            <a:ext cx="2909455" cy="2230540"/>
          </a:xfrm>
          <a:prstGeom prst="rect">
            <a:avLst/>
          </a:prstGeom>
          <a:noFill/>
          <a:ln w="5715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Artículo 21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Fracción XXVI</a:t>
            </a:r>
          </a:p>
          <a:p>
            <a:pPr algn="ctr"/>
            <a:r>
              <a:rPr lang="es-MX" sz="2800" dirty="0">
                <a:latin typeface="Arial Rounded MT Bold" panose="020F0704030504030204" pitchFamily="34" charset="0"/>
              </a:rPr>
              <a:t>Deuda pública</a:t>
            </a:r>
          </a:p>
        </p:txBody>
      </p:sp>
      <p:grpSp>
        <p:nvGrpSpPr>
          <p:cNvPr id="2" name="Grupo 1">
            <a:extLst>
              <a:ext uri="{FF2B5EF4-FFF2-40B4-BE49-F238E27FC236}">
                <a16:creationId xmlns:a16="http://schemas.microsoft.com/office/drawing/2014/main" id="{1272D50E-9047-6C68-3497-F2DA2E1B3D6A}"/>
              </a:ext>
            </a:extLst>
          </p:cNvPr>
          <p:cNvGrpSpPr/>
          <p:nvPr/>
        </p:nvGrpSpPr>
        <p:grpSpPr>
          <a:xfrm>
            <a:off x="4919553" y="177348"/>
            <a:ext cx="4297980" cy="1434431"/>
            <a:chOff x="7820286" y="994753"/>
            <a:chExt cx="4297980" cy="977756"/>
          </a:xfrm>
        </p:grpSpPr>
        <p:sp>
          <p:nvSpPr>
            <p:cNvPr id="4" name="Rectángulo 3">
              <a:extLst>
                <a:ext uri="{FF2B5EF4-FFF2-40B4-BE49-F238E27FC236}">
                  <a16:creationId xmlns:a16="http://schemas.microsoft.com/office/drawing/2014/main" id="{D5730D9B-1C2C-DDA7-D522-AE826E945418}"/>
                </a:ext>
              </a:extLst>
            </p:cNvPr>
            <p:cNvSpPr/>
            <p:nvPr/>
          </p:nvSpPr>
          <p:spPr>
            <a:xfrm>
              <a:off x="7820286" y="994753"/>
              <a:ext cx="2569871" cy="314686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Fecha de actualización y/o validación: 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31 de marzo de 2025</a:t>
              </a:r>
            </a:p>
          </p:txBody>
        </p:sp>
        <p:sp>
          <p:nvSpPr>
            <p:cNvPr id="5" name="Rectángulo 4">
              <a:extLst>
                <a:ext uri="{FF2B5EF4-FFF2-40B4-BE49-F238E27FC236}">
                  <a16:creationId xmlns:a16="http://schemas.microsoft.com/office/drawing/2014/main" id="{CB888D09-E4D4-97AB-9EEA-5F8206B69517}"/>
                </a:ext>
              </a:extLst>
            </p:cNvPr>
            <p:cNvSpPr/>
            <p:nvPr/>
          </p:nvSpPr>
          <p:spPr>
            <a:xfrm>
              <a:off x="7820286" y="1531948"/>
              <a:ext cx="4297980" cy="44056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es-MX" sz="12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Responsable de generar la información:</a:t>
              </a:r>
            </a:p>
            <a:p>
              <a:r>
                <a:rPr lang="es-MX" sz="1200" b="1" dirty="0">
                  <a:solidFill>
                    <a:srgbClr val="8E5D95"/>
                  </a:solidFill>
                </a:rPr>
                <a:t>C.P. Aída Leticia De la Garza Muñoz</a:t>
              </a:r>
            </a:p>
            <a:p>
              <a:r>
                <a:rPr lang="es-MX" sz="1200" b="1" dirty="0">
                  <a:solidFill>
                    <a:schemeClr val="bg2">
                      <a:lumMod val="50000"/>
                    </a:schemeClr>
                  </a:solidFill>
                </a:rPr>
                <a:t>Directora Ejecutiva de Administración</a:t>
              </a:r>
              <a:endParaRPr lang="es-MX" sz="1200" dirty="0">
                <a:solidFill>
                  <a:schemeClr val="tx1">
                    <a:lumMod val="50000"/>
                    <a:lumOff val="50000"/>
                  </a:schemeClr>
                </a:solidFill>
              </a:endParaRPr>
            </a:p>
          </p:txBody>
        </p:sp>
      </p:grpSp>
      <p:sp>
        <p:nvSpPr>
          <p:cNvPr id="6" name="Rectángulo 5">
            <a:extLst>
              <a:ext uri="{FF2B5EF4-FFF2-40B4-BE49-F238E27FC236}">
                <a16:creationId xmlns:a16="http://schemas.microsoft.com/office/drawing/2014/main" id="{6DC6DBC9-A147-2018-7C4B-5CF086BE315D}"/>
              </a:ext>
            </a:extLst>
          </p:cNvPr>
          <p:cNvSpPr/>
          <p:nvPr/>
        </p:nvSpPr>
        <p:spPr>
          <a:xfrm>
            <a:off x="4919553" y="592093"/>
            <a:ext cx="185557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Periodo que se informa: </a:t>
            </a:r>
          </a:p>
          <a:p>
            <a:r>
              <a:rPr lang="es-ES" sz="1200" b="1" dirty="0">
                <a:solidFill>
                  <a:srgbClr val="8E5D95"/>
                </a:solidFill>
              </a:rPr>
              <a:t>01 al </a:t>
            </a:r>
            <a:r>
              <a:rPr lang="es-MX" sz="1200" b="1" dirty="0">
                <a:solidFill>
                  <a:srgbClr val="8E5D95"/>
                </a:solidFill>
              </a:rPr>
              <a:t>31 de marzo </a:t>
            </a:r>
            <a:r>
              <a:rPr lang="es-ES" sz="1200" b="1" dirty="0">
                <a:solidFill>
                  <a:srgbClr val="8E5D95"/>
                </a:solidFill>
              </a:rPr>
              <a:t>de 2025</a:t>
            </a:r>
            <a:endParaRPr lang="es-MX" sz="1200" b="1" dirty="0">
              <a:solidFill>
                <a:srgbClr val="8E5D95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404958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114</TotalTime>
  <Words>74</Words>
  <Application>Microsoft Office PowerPoint</Application>
  <PresentationFormat>Panorámica</PresentationFormat>
  <Paragraphs>12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Arial Rounded MT Bold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iec</dc:creator>
  <cp:lastModifiedBy>Yolanda Medrano</cp:lastModifiedBy>
  <cp:revision>110</cp:revision>
  <dcterms:created xsi:type="dcterms:W3CDTF">2017-07-27T15:41:24Z</dcterms:created>
  <dcterms:modified xsi:type="dcterms:W3CDTF">2025-04-03T16:41:03Z</dcterms:modified>
</cp:coreProperties>
</file>